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5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2D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Styl pośredni 4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Styl pośredni 4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5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Kustra" userId="e5a89371-2fae-4a07-8b89-805f3b0cd14a" providerId="ADAL" clId="{B3A7A1A2-898E-4EFC-BF72-C64BAB516B60}"/>
    <pc:docChg chg="undo custSel addSld delSld modSld">
      <pc:chgData name="Julia Kustra" userId="e5a89371-2fae-4a07-8b89-805f3b0cd14a" providerId="ADAL" clId="{B3A7A1A2-898E-4EFC-BF72-C64BAB516B60}" dt="2024-12-03T09:36:50.389" v="76" actId="14100"/>
      <pc:docMkLst>
        <pc:docMk/>
      </pc:docMkLst>
      <pc:sldChg chg="del">
        <pc:chgData name="Julia Kustra" userId="e5a89371-2fae-4a07-8b89-805f3b0cd14a" providerId="ADAL" clId="{B3A7A1A2-898E-4EFC-BF72-C64BAB516B60}" dt="2024-12-02T15:23:11.096" v="0" actId="47"/>
        <pc:sldMkLst>
          <pc:docMk/>
          <pc:sldMk cId="1780476855" sldId="257"/>
        </pc:sldMkLst>
      </pc:sldChg>
      <pc:sldChg chg="del">
        <pc:chgData name="Julia Kustra" userId="e5a89371-2fae-4a07-8b89-805f3b0cd14a" providerId="ADAL" clId="{B3A7A1A2-898E-4EFC-BF72-C64BAB516B60}" dt="2024-12-02T15:23:13.825" v="1" actId="47"/>
        <pc:sldMkLst>
          <pc:docMk/>
          <pc:sldMk cId="674628310" sldId="301"/>
        </pc:sldMkLst>
      </pc:sldChg>
      <pc:sldChg chg="addSp delSp modSp mod">
        <pc:chgData name="Julia Kustra" userId="e5a89371-2fae-4a07-8b89-805f3b0cd14a" providerId="ADAL" clId="{B3A7A1A2-898E-4EFC-BF72-C64BAB516B60}" dt="2024-12-03T09:36:50.389" v="76" actId="14100"/>
        <pc:sldMkLst>
          <pc:docMk/>
          <pc:sldMk cId="1594983997" sldId="302"/>
        </pc:sldMkLst>
        <pc:spChg chg="add mod">
          <ac:chgData name="Julia Kustra" userId="e5a89371-2fae-4a07-8b89-805f3b0cd14a" providerId="ADAL" clId="{B3A7A1A2-898E-4EFC-BF72-C64BAB516B60}" dt="2024-12-02T15:36:20.329" v="37" actId="1076"/>
          <ac:spMkLst>
            <pc:docMk/>
            <pc:sldMk cId="1594983997" sldId="302"/>
            <ac:spMk id="5" creationId="{453D022D-B34D-4956-BEAA-DC7BB42A9A1C}"/>
          </ac:spMkLst>
        </pc:spChg>
        <pc:graphicFrameChg chg="add del mod modGraphic">
          <ac:chgData name="Julia Kustra" userId="e5a89371-2fae-4a07-8b89-805f3b0cd14a" providerId="ADAL" clId="{B3A7A1A2-898E-4EFC-BF72-C64BAB516B60}" dt="2024-12-02T15:35:29.573" v="30"/>
          <ac:graphicFrameMkLst>
            <pc:docMk/>
            <pc:sldMk cId="1594983997" sldId="302"/>
            <ac:graphicFrameMk id="6" creationId="{E7BC7A46-2E7D-4EAA-A5CD-1306D8961F55}"/>
          </ac:graphicFrameMkLst>
        </pc:graphicFrameChg>
        <pc:graphicFrameChg chg="add mod modGraphic">
          <ac:chgData name="Julia Kustra" userId="e5a89371-2fae-4a07-8b89-805f3b0cd14a" providerId="ADAL" clId="{B3A7A1A2-898E-4EFC-BF72-C64BAB516B60}" dt="2024-12-03T09:36:50.389" v="76" actId="14100"/>
          <ac:graphicFrameMkLst>
            <pc:docMk/>
            <pc:sldMk cId="1594983997" sldId="302"/>
            <ac:graphicFrameMk id="7" creationId="{1EF3B92A-B50E-44A5-8DFD-780E3432D7FA}"/>
          </ac:graphicFrameMkLst>
        </pc:graphicFrameChg>
        <pc:picChg chg="add mod">
          <ac:chgData name="Julia Kustra" userId="e5a89371-2fae-4a07-8b89-805f3b0cd14a" providerId="ADAL" clId="{B3A7A1A2-898E-4EFC-BF72-C64BAB516B60}" dt="2024-12-02T15:32:04.556" v="12" actId="1076"/>
          <ac:picMkLst>
            <pc:docMk/>
            <pc:sldMk cId="1594983997" sldId="302"/>
            <ac:picMk id="3" creationId="{AB3D72AD-9039-441A-A584-7CC4F73DF72D}"/>
          </ac:picMkLst>
        </pc:picChg>
      </pc:sldChg>
      <pc:sldChg chg="del">
        <pc:chgData name="Julia Kustra" userId="e5a89371-2fae-4a07-8b89-805f3b0cd14a" providerId="ADAL" clId="{B3A7A1A2-898E-4EFC-BF72-C64BAB516B60}" dt="2024-12-02T15:31:41.179" v="10" actId="47"/>
        <pc:sldMkLst>
          <pc:docMk/>
          <pc:sldMk cId="553895144" sldId="303"/>
        </pc:sldMkLst>
      </pc:sldChg>
      <pc:sldChg chg="addSp delSp modSp mod">
        <pc:chgData name="Julia Kustra" userId="e5a89371-2fae-4a07-8b89-805f3b0cd14a" providerId="ADAL" clId="{B3A7A1A2-898E-4EFC-BF72-C64BAB516B60}" dt="2024-12-03T09:36:21.198" v="71" actId="14100"/>
        <pc:sldMkLst>
          <pc:docMk/>
          <pc:sldMk cId="2878648845" sldId="304"/>
        </pc:sldMkLst>
        <pc:spChg chg="add mod">
          <ac:chgData name="Julia Kustra" userId="e5a89371-2fae-4a07-8b89-805f3b0cd14a" providerId="ADAL" clId="{B3A7A1A2-898E-4EFC-BF72-C64BAB516B60}" dt="2024-12-02T15:32:40.112" v="18" actId="1076"/>
          <ac:spMkLst>
            <pc:docMk/>
            <pc:sldMk cId="2878648845" sldId="304"/>
            <ac:spMk id="5" creationId="{6BBE934F-A213-468A-8928-EC523FDFC5C3}"/>
          </ac:spMkLst>
        </pc:spChg>
        <pc:spChg chg="add del mod">
          <ac:chgData name="Julia Kustra" userId="e5a89371-2fae-4a07-8b89-805f3b0cd14a" providerId="ADAL" clId="{B3A7A1A2-898E-4EFC-BF72-C64BAB516B60}" dt="2024-12-02T15:33:52.575" v="20"/>
          <ac:spMkLst>
            <pc:docMk/>
            <pc:sldMk cId="2878648845" sldId="304"/>
            <ac:spMk id="10" creationId="{53F7E957-BC87-434E-B447-448E7F4F1694}"/>
          </ac:spMkLst>
        </pc:spChg>
        <pc:graphicFrameChg chg="add mod modGraphic">
          <ac:chgData name="Julia Kustra" userId="e5a89371-2fae-4a07-8b89-805f3b0cd14a" providerId="ADAL" clId="{B3A7A1A2-898E-4EFC-BF72-C64BAB516B60}" dt="2024-12-03T09:36:21.198" v="71" actId="14100"/>
          <ac:graphicFrameMkLst>
            <pc:docMk/>
            <pc:sldMk cId="2878648845" sldId="304"/>
            <ac:graphicFrameMk id="2" creationId="{CCD450BA-848B-4406-824E-97C20387581E}"/>
          </ac:graphicFrameMkLst>
        </pc:graphicFrameChg>
        <pc:graphicFrameChg chg="add del mod">
          <ac:chgData name="Julia Kustra" userId="e5a89371-2fae-4a07-8b89-805f3b0cd14a" providerId="ADAL" clId="{B3A7A1A2-898E-4EFC-BF72-C64BAB516B60}" dt="2024-12-02T15:33:52.575" v="20"/>
          <ac:graphicFrameMkLst>
            <pc:docMk/>
            <pc:sldMk cId="2878648845" sldId="304"/>
            <ac:graphicFrameMk id="6" creationId="{D360F3BD-6255-4023-BB0E-750937F9F97E}"/>
          </ac:graphicFrameMkLst>
        </pc:graphicFrameChg>
        <pc:graphicFrameChg chg="add del mod">
          <ac:chgData name="Julia Kustra" userId="e5a89371-2fae-4a07-8b89-805f3b0cd14a" providerId="ADAL" clId="{B3A7A1A2-898E-4EFC-BF72-C64BAB516B60}" dt="2024-12-02T15:33:52.575" v="20"/>
          <ac:graphicFrameMkLst>
            <pc:docMk/>
            <pc:sldMk cId="2878648845" sldId="304"/>
            <ac:graphicFrameMk id="7" creationId="{B056761E-9CC7-44E9-AA9B-C5B2C690AAF2}"/>
          </ac:graphicFrameMkLst>
        </pc:graphicFrameChg>
        <pc:graphicFrameChg chg="add del mod">
          <ac:chgData name="Julia Kustra" userId="e5a89371-2fae-4a07-8b89-805f3b0cd14a" providerId="ADAL" clId="{B3A7A1A2-898E-4EFC-BF72-C64BAB516B60}" dt="2024-12-02T15:33:52.575" v="20"/>
          <ac:graphicFrameMkLst>
            <pc:docMk/>
            <pc:sldMk cId="2878648845" sldId="304"/>
            <ac:graphicFrameMk id="8" creationId="{06DFEEDC-17FE-476F-A980-99292439B441}"/>
          </ac:graphicFrameMkLst>
        </pc:graphicFrameChg>
        <pc:graphicFrameChg chg="add del mod">
          <ac:chgData name="Julia Kustra" userId="e5a89371-2fae-4a07-8b89-805f3b0cd14a" providerId="ADAL" clId="{B3A7A1A2-898E-4EFC-BF72-C64BAB516B60}" dt="2024-12-02T15:33:52.575" v="20"/>
          <ac:graphicFrameMkLst>
            <pc:docMk/>
            <pc:sldMk cId="2878648845" sldId="304"/>
            <ac:graphicFrameMk id="9" creationId="{40514C7C-B0E3-4008-A353-A2A2255B1E67}"/>
          </ac:graphicFrameMkLst>
        </pc:graphicFrameChg>
        <pc:graphicFrameChg chg="add del mod">
          <ac:chgData name="Julia Kustra" userId="e5a89371-2fae-4a07-8b89-805f3b0cd14a" providerId="ADAL" clId="{B3A7A1A2-898E-4EFC-BF72-C64BAB516B60}" dt="2024-12-02T15:35:20.124" v="22"/>
          <ac:graphicFrameMkLst>
            <pc:docMk/>
            <pc:sldMk cId="2878648845" sldId="304"/>
            <ac:graphicFrameMk id="11" creationId="{0E4DF107-61F8-4A38-A0B7-1CBDBEC2BF28}"/>
          </ac:graphicFrameMkLst>
        </pc:graphicFrameChg>
        <pc:picChg chg="add mod">
          <ac:chgData name="Julia Kustra" userId="e5a89371-2fae-4a07-8b89-805f3b0cd14a" providerId="ADAL" clId="{B3A7A1A2-898E-4EFC-BF72-C64BAB516B60}" dt="2024-12-02T15:31:14.334" v="6" actId="1076"/>
          <ac:picMkLst>
            <pc:docMk/>
            <pc:sldMk cId="2878648845" sldId="304"/>
            <ac:picMk id="3" creationId="{888510AB-9871-4AA5-AE9D-45720484226E}"/>
          </ac:picMkLst>
        </pc:picChg>
      </pc:sldChg>
      <pc:sldChg chg="del">
        <pc:chgData name="Julia Kustra" userId="e5a89371-2fae-4a07-8b89-805f3b0cd14a" providerId="ADAL" clId="{B3A7A1A2-898E-4EFC-BF72-C64BAB516B60}" dt="2024-12-02T15:23:14.879" v="4" actId="47"/>
        <pc:sldMkLst>
          <pc:docMk/>
          <pc:sldMk cId="1080482212" sldId="305"/>
        </pc:sldMkLst>
      </pc:sldChg>
      <pc:sldChg chg="addSp delSp modSp add mod">
        <pc:chgData name="Julia Kustra" userId="e5a89371-2fae-4a07-8b89-805f3b0cd14a" providerId="ADAL" clId="{B3A7A1A2-898E-4EFC-BF72-C64BAB516B60}" dt="2024-12-03T09:35:55.157" v="66" actId="122"/>
        <pc:sldMkLst>
          <pc:docMk/>
          <pc:sldMk cId="3539679700" sldId="305"/>
        </pc:sldMkLst>
        <pc:spChg chg="add mod">
          <ac:chgData name="Julia Kustra" userId="e5a89371-2fae-4a07-8b89-805f3b0cd14a" providerId="ADAL" clId="{B3A7A1A2-898E-4EFC-BF72-C64BAB516B60}" dt="2024-12-02T15:36:33.496" v="39" actId="1076"/>
          <ac:spMkLst>
            <pc:docMk/>
            <pc:sldMk cId="3539679700" sldId="305"/>
            <ac:spMk id="5" creationId="{38256E1C-5A52-4DE8-90EF-E7A62AAA8F5A}"/>
          </ac:spMkLst>
        </pc:spChg>
        <pc:graphicFrameChg chg="add del mod">
          <ac:chgData name="Julia Kustra" userId="e5a89371-2fae-4a07-8b89-805f3b0cd14a" providerId="ADAL" clId="{B3A7A1A2-898E-4EFC-BF72-C64BAB516B60}" dt="2024-12-02T15:39:45.776" v="41"/>
          <ac:graphicFrameMkLst>
            <pc:docMk/>
            <pc:sldMk cId="3539679700" sldId="305"/>
            <ac:graphicFrameMk id="6" creationId="{67A036B6-0521-4C56-95BE-978F3A3E1B84}"/>
          </ac:graphicFrameMkLst>
        </pc:graphicFrameChg>
        <pc:graphicFrameChg chg="add del mod modGraphic">
          <ac:chgData name="Julia Kustra" userId="e5a89371-2fae-4a07-8b89-805f3b0cd14a" providerId="ADAL" clId="{B3A7A1A2-898E-4EFC-BF72-C64BAB516B60}" dt="2024-12-02T15:40:23.985" v="47"/>
          <ac:graphicFrameMkLst>
            <pc:docMk/>
            <pc:sldMk cId="3539679700" sldId="305"/>
            <ac:graphicFrameMk id="7" creationId="{6DC30834-52D7-4407-A4DB-1A16F37BCD0A}"/>
          </ac:graphicFrameMkLst>
        </pc:graphicFrameChg>
        <pc:graphicFrameChg chg="add mod modGraphic">
          <ac:chgData name="Julia Kustra" userId="e5a89371-2fae-4a07-8b89-805f3b0cd14a" providerId="ADAL" clId="{B3A7A1A2-898E-4EFC-BF72-C64BAB516B60}" dt="2024-12-03T09:35:55.157" v="66" actId="122"/>
          <ac:graphicFrameMkLst>
            <pc:docMk/>
            <pc:sldMk cId="3539679700" sldId="305"/>
            <ac:graphicFrameMk id="8" creationId="{176272D2-93AD-48B9-B411-029C6B3E8015}"/>
          </ac:graphicFrameMkLst>
        </pc:graphicFrameChg>
        <pc:picChg chg="add mod">
          <ac:chgData name="Julia Kustra" userId="e5a89371-2fae-4a07-8b89-805f3b0cd14a" providerId="ADAL" clId="{B3A7A1A2-898E-4EFC-BF72-C64BAB516B60}" dt="2024-12-02T15:31:39.343" v="9" actId="1076"/>
          <ac:picMkLst>
            <pc:docMk/>
            <pc:sldMk cId="3539679700" sldId="305"/>
            <ac:picMk id="3" creationId="{D26A2295-FAC4-4A97-A5F4-EB502E7B8CAC}"/>
          </ac:picMkLst>
        </pc:picChg>
      </pc:sldChg>
      <pc:sldChg chg="del">
        <pc:chgData name="Julia Kustra" userId="e5a89371-2fae-4a07-8b89-805f3b0cd14a" providerId="ADAL" clId="{B3A7A1A2-898E-4EFC-BF72-C64BAB516B60}" dt="2024-12-02T15:23:14.458" v="3" actId="47"/>
        <pc:sldMkLst>
          <pc:docMk/>
          <pc:sldMk cId="305378778" sldId="306"/>
        </pc:sldMkLst>
      </pc:sldChg>
      <pc:sldChg chg="del">
        <pc:chgData name="Julia Kustra" userId="e5a89371-2fae-4a07-8b89-805f3b0cd14a" providerId="ADAL" clId="{B3A7A1A2-898E-4EFC-BF72-C64BAB516B60}" dt="2024-12-02T15:23:14.177" v="2" actId="47"/>
        <pc:sldMkLst>
          <pc:docMk/>
          <pc:sldMk cId="2107773982" sldId="307"/>
        </pc:sldMkLst>
      </pc:sldChg>
    </pc:docChg>
  </pc:docChgLst>
  <pc:docChgLst>
    <pc:chgData name="Julia Kustra" userId="e5a89371-2fae-4a07-8b89-805f3b0cd14a" providerId="ADAL" clId="{E61BD7B3-5016-44EF-A190-C44BD3A3F1AB}"/>
    <pc:docChg chg="undo custSel addSld delSld modSld">
      <pc:chgData name="Julia Kustra" userId="e5a89371-2fae-4a07-8b89-805f3b0cd14a" providerId="ADAL" clId="{E61BD7B3-5016-44EF-A190-C44BD3A3F1AB}" dt="2024-11-29T15:52:04.299" v="50" actId="1076"/>
      <pc:docMkLst>
        <pc:docMk/>
      </pc:docMkLst>
      <pc:sldChg chg="modSp mod">
        <pc:chgData name="Julia Kustra" userId="e5a89371-2fae-4a07-8b89-805f3b0cd14a" providerId="ADAL" clId="{E61BD7B3-5016-44EF-A190-C44BD3A3F1AB}" dt="2024-11-29T15:52:04.299" v="50" actId="1076"/>
        <pc:sldMkLst>
          <pc:docMk/>
          <pc:sldMk cId="1780476855" sldId="257"/>
        </pc:sldMkLst>
        <pc:graphicFrameChg chg="mod">
          <ac:chgData name="Julia Kustra" userId="e5a89371-2fae-4a07-8b89-805f3b0cd14a" providerId="ADAL" clId="{E61BD7B3-5016-44EF-A190-C44BD3A3F1AB}" dt="2024-11-29T15:52:04.299" v="50" actId="1076"/>
          <ac:graphicFrameMkLst>
            <pc:docMk/>
            <pc:sldMk cId="1780476855" sldId="257"/>
            <ac:graphicFrameMk id="2" creationId="{00000000-0000-0000-0000-000000000000}"/>
          </ac:graphicFrameMkLst>
        </pc:graphicFrameChg>
      </pc:sldChg>
      <pc:sldChg chg="add del">
        <pc:chgData name="Julia Kustra" userId="e5a89371-2fae-4a07-8b89-805f3b0cd14a" providerId="ADAL" clId="{E61BD7B3-5016-44EF-A190-C44BD3A3F1AB}" dt="2024-11-29T15:42:28.361" v="7" actId="47"/>
        <pc:sldMkLst>
          <pc:docMk/>
          <pc:sldMk cId="674628310" sldId="301"/>
        </pc:sldMkLst>
      </pc:sldChg>
      <pc:sldChg chg="new">
        <pc:chgData name="Julia Kustra" userId="e5a89371-2fae-4a07-8b89-805f3b0cd14a" providerId="ADAL" clId="{E61BD7B3-5016-44EF-A190-C44BD3A3F1AB}" dt="2024-11-29T15:42:30.738" v="8" actId="680"/>
        <pc:sldMkLst>
          <pc:docMk/>
          <pc:sldMk cId="1594983997" sldId="302"/>
        </pc:sldMkLst>
      </pc:sldChg>
      <pc:sldChg chg="add">
        <pc:chgData name="Julia Kustra" userId="e5a89371-2fae-4a07-8b89-805f3b0cd14a" providerId="ADAL" clId="{E61BD7B3-5016-44EF-A190-C44BD3A3F1AB}" dt="2024-11-29T15:42:32.302" v="9" actId="2890"/>
        <pc:sldMkLst>
          <pc:docMk/>
          <pc:sldMk cId="553895144" sldId="303"/>
        </pc:sldMkLst>
      </pc:sldChg>
      <pc:sldChg chg="del">
        <pc:chgData name="Julia Kustra" userId="e5a89371-2fae-4a07-8b89-805f3b0cd14a" providerId="ADAL" clId="{E61BD7B3-5016-44EF-A190-C44BD3A3F1AB}" dt="2024-11-29T15:42:25.508" v="1" actId="47"/>
        <pc:sldMkLst>
          <pc:docMk/>
          <pc:sldMk cId="2582461674" sldId="304"/>
        </pc:sldMkLst>
      </pc:sldChg>
      <pc:sldChg chg="new">
        <pc:chgData name="Julia Kustra" userId="e5a89371-2fae-4a07-8b89-805f3b0cd14a" providerId="ADAL" clId="{E61BD7B3-5016-44EF-A190-C44BD3A3F1AB}" dt="2024-11-29T15:42:35.529" v="10" actId="680"/>
        <pc:sldMkLst>
          <pc:docMk/>
          <pc:sldMk cId="2878648845" sldId="304"/>
        </pc:sldMkLst>
      </pc:sldChg>
      <pc:sldChg chg="new">
        <pc:chgData name="Julia Kustra" userId="e5a89371-2fae-4a07-8b89-805f3b0cd14a" providerId="ADAL" clId="{E61BD7B3-5016-44EF-A190-C44BD3A3F1AB}" dt="2024-11-29T15:42:37.900" v="11" actId="680"/>
        <pc:sldMkLst>
          <pc:docMk/>
          <pc:sldMk cId="1080482212" sldId="305"/>
        </pc:sldMkLst>
      </pc:sldChg>
      <pc:sldChg chg="del">
        <pc:chgData name="Julia Kustra" userId="e5a89371-2fae-4a07-8b89-805f3b0cd14a" providerId="ADAL" clId="{E61BD7B3-5016-44EF-A190-C44BD3A3F1AB}" dt="2024-11-29T15:42:24.592" v="0" actId="47"/>
        <pc:sldMkLst>
          <pc:docMk/>
          <pc:sldMk cId="4076366085" sldId="305"/>
        </pc:sldMkLst>
      </pc:sldChg>
      <pc:sldChg chg="new">
        <pc:chgData name="Julia Kustra" userId="e5a89371-2fae-4a07-8b89-805f3b0cd14a" providerId="ADAL" clId="{E61BD7B3-5016-44EF-A190-C44BD3A3F1AB}" dt="2024-11-29T15:42:39.483" v="12" actId="680"/>
        <pc:sldMkLst>
          <pc:docMk/>
          <pc:sldMk cId="305378778" sldId="306"/>
        </pc:sldMkLst>
      </pc:sldChg>
      <pc:sldChg chg="del">
        <pc:chgData name="Julia Kustra" userId="e5a89371-2fae-4a07-8b89-805f3b0cd14a" providerId="ADAL" clId="{E61BD7B3-5016-44EF-A190-C44BD3A3F1AB}" dt="2024-11-29T15:42:26.740" v="5" actId="47"/>
        <pc:sldMkLst>
          <pc:docMk/>
          <pc:sldMk cId="2702505959" sldId="306"/>
        </pc:sldMkLst>
      </pc:sldChg>
      <pc:sldChg chg="new">
        <pc:chgData name="Julia Kustra" userId="e5a89371-2fae-4a07-8b89-805f3b0cd14a" providerId="ADAL" clId="{E61BD7B3-5016-44EF-A190-C44BD3A3F1AB}" dt="2024-11-29T15:42:41.076" v="13" actId="680"/>
        <pc:sldMkLst>
          <pc:docMk/>
          <pc:sldMk cId="2107773982" sldId="307"/>
        </pc:sldMkLst>
      </pc:sldChg>
      <pc:sldChg chg="del">
        <pc:chgData name="Julia Kustra" userId="e5a89371-2fae-4a07-8b89-805f3b0cd14a" providerId="ADAL" clId="{E61BD7B3-5016-44EF-A190-C44BD3A3F1AB}" dt="2024-11-29T15:42:25.817" v="2" actId="47"/>
        <pc:sldMkLst>
          <pc:docMk/>
          <pc:sldMk cId="3145632846" sldId="307"/>
        </pc:sldMkLst>
      </pc:sldChg>
      <pc:sldChg chg="del">
        <pc:chgData name="Julia Kustra" userId="e5a89371-2fae-4a07-8b89-805f3b0cd14a" providerId="ADAL" clId="{E61BD7B3-5016-44EF-A190-C44BD3A3F1AB}" dt="2024-11-29T15:42:26.174" v="3" actId="47"/>
        <pc:sldMkLst>
          <pc:docMk/>
          <pc:sldMk cId="1668774045" sldId="308"/>
        </pc:sldMkLst>
      </pc:sldChg>
      <pc:sldChg chg="del">
        <pc:chgData name="Julia Kustra" userId="e5a89371-2fae-4a07-8b89-805f3b0cd14a" providerId="ADAL" clId="{E61BD7B3-5016-44EF-A190-C44BD3A3F1AB}" dt="2024-11-29T15:42:26.484" v="4" actId="47"/>
        <pc:sldMkLst>
          <pc:docMk/>
          <pc:sldMk cId="2431448932" sldId="309"/>
        </pc:sldMkLst>
      </pc:sldChg>
    </pc:docChg>
  </pc:docChgLst>
  <pc:docChgLst>
    <pc:chgData name="Julia Kustra" userId="e5a89371-2fae-4a07-8b89-805f3b0cd14a" providerId="ADAL" clId="{7EF20F04-2299-4104-896B-6996C107A952}"/>
    <pc:docChg chg="undo custSel addSld delSld modSld sldOrd">
      <pc:chgData name="Julia Kustra" userId="e5a89371-2fae-4a07-8b89-805f3b0cd14a" providerId="ADAL" clId="{7EF20F04-2299-4104-896B-6996C107A952}" dt="2024-10-30T12:51:42.737" v="1117"/>
      <pc:docMkLst>
        <pc:docMk/>
      </pc:docMkLst>
      <pc:sldChg chg="modSp mod">
        <pc:chgData name="Julia Kustra" userId="e5a89371-2fae-4a07-8b89-805f3b0cd14a" providerId="ADAL" clId="{7EF20F04-2299-4104-896B-6996C107A952}" dt="2024-10-29T14:17:42.179" v="1040" actId="20577"/>
        <pc:sldMkLst>
          <pc:docMk/>
          <pc:sldMk cId="1780476855" sldId="257"/>
        </pc:sldMkLst>
        <pc:graphicFrameChg chg="mod modGraphic">
          <ac:chgData name="Julia Kustra" userId="e5a89371-2fae-4a07-8b89-805f3b0cd14a" providerId="ADAL" clId="{7EF20F04-2299-4104-896B-6996C107A952}" dt="2024-10-29T14:17:42.179" v="1040" actId="20577"/>
          <ac:graphicFrameMkLst>
            <pc:docMk/>
            <pc:sldMk cId="1780476855" sldId="257"/>
            <ac:graphicFrameMk id="2" creationId="{00000000-0000-0000-0000-000000000000}"/>
          </ac:graphicFrameMkLst>
        </pc:graphicFrameChg>
      </pc:sldChg>
      <pc:sldChg chg="add del">
        <pc:chgData name="Julia Kustra" userId="e5a89371-2fae-4a07-8b89-805f3b0cd14a" providerId="ADAL" clId="{7EF20F04-2299-4104-896B-6996C107A952}" dt="2024-10-29T12:59:02.636" v="66" actId="47"/>
        <pc:sldMkLst>
          <pc:docMk/>
          <pc:sldMk cId="674628310" sldId="301"/>
        </pc:sldMkLst>
      </pc:sldChg>
      <pc:sldChg chg="addSp delSp modSp add del mod delAnim">
        <pc:chgData name="Julia Kustra" userId="e5a89371-2fae-4a07-8b89-805f3b0cd14a" providerId="ADAL" clId="{7EF20F04-2299-4104-896B-6996C107A952}" dt="2024-10-29T13:10:36.695" v="151" actId="47"/>
        <pc:sldMkLst>
          <pc:docMk/>
          <pc:sldMk cId="2423271423" sldId="302"/>
        </pc:sldMkLst>
        <pc:spChg chg="add mod">
          <ac:chgData name="Julia Kustra" userId="e5a89371-2fae-4a07-8b89-805f3b0cd14a" providerId="ADAL" clId="{7EF20F04-2299-4104-896B-6996C107A952}" dt="2024-10-29T13:06:09.398" v="87" actId="207"/>
          <ac:spMkLst>
            <pc:docMk/>
            <pc:sldMk cId="2423271423" sldId="302"/>
            <ac:spMk id="3" creationId="{57EAC550-DD7A-4E45-B614-B0355A1A244F}"/>
          </ac:spMkLst>
        </pc:spChg>
        <pc:spChg chg="del">
          <ac:chgData name="Julia Kustra" userId="e5a89371-2fae-4a07-8b89-805f3b0cd14a" providerId="ADAL" clId="{7EF20F04-2299-4104-896B-6996C107A952}" dt="2024-10-29T12:58:15.263" v="6" actId="478"/>
          <ac:spMkLst>
            <pc:docMk/>
            <pc:sldMk cId="2423271423" sldId="302"/>
            <ac:spMk id="5" creationId="{00000000-0000-0000-0000-000000000000}"/>
          </ac:spMkLst>
        </pc:spChg>
        <pc:spChg chg="del">
          <ac:chgData name="Julia Kustra" userId="e5a89371-2fae-4a07-8b89-805f3b0cd14a" providerId="ADAL" clId="{7EF20F04-2299-4104-896B-6996C107A952}" dt="2024-10-29T12:58:13.372" v="5" actId="478"/>
          <ac:spMkLst>
            <pc:docMk/>
            <pc:sldMk cId="2423271423" sldId="302"/>
            <ac:spMk id="7" creationId="{00000000-0000-0000-0000-000000000000}"/>
          </ac:spMkLst>
        </pc:spChg>
        <pc:spChg chg="add del mod">
          <ac:chgData name="Julia Kustra" userId="e5a89371-2fae-4a07-8b89-805f3b0cd14a" providerId="ADAL" clId="{7EF20F04-2299-4104-896B-6996C107A952}" dt="2024-10-29T13:06:25.080" v="91" actId="478"/>
          <ac:spMkLst>
            <pc:docMk/>
            <pc:sldMk cId="2423271423" sldId="302"/>
            <ac:spMk id="10" creationId="{1D996B13-893D-4DBD-BF9A-7EA7C43070B7}"/>
          </ac:spMkLst>
        </pc:spChg>
        <pc:spChg chg="add mod">
          <ac:chgData name="Julia Kustra" userId="e5a89371-2fae-4a07-8b89-805f3b0cd14a" providerId="ADAL" clId="{7EF20F04-2299-4104-896B-6996C107A952}" dt="2024-10-29T13:06:36.560" v="93" actId="207"/>
          <ac:spMkLst>
            <pc:docMk/>
            <pc:sldMk cId="2423271423" sldId="302"/>
            <ac:spMk id="11" creationId="{0245E10C-0320-4E57-8D40-9DBE7471E255}"/>
          </ac:spMkLst>
        </pc:spChg>
        <pc:graphicFrameChg chg="mod">
          <ac:chgData name="Julia Kustra" userId="e5a89371-2fae-4a07-8b89-805f3b0cd14a" providerId="ADAL" clId="{7EF20F04-2299-4104-896B-6996C107A952}" dt="2024-10-29T12:58:11.030" v="2" actId="478"/>
          <ac:graphicFrameMkLst>
            <pc:docMk/>
            <pc:sldMk cId="2423271423" sldId="302"/>
            <ac:graphicFrameMk id="6" creationId="{00000000-0000-0000-0000-000000000000}"/>
          </ac:graphicFrameMkLst>
        </pc:graphicFrameChg>
        <pc:graphicFrameChg chg="mod">
          <ac:chgData name="Julia Kustra" userId="e5a89371-2fae-4a07-8b89-805f3b0cd14a" providerId="ADAL" clId="{7EF20F04-2299-4104-896B-6996C107A952}" dt="2024-10-29T12:58:51.758" v="44" actId="478"/>
          <ac:graphicFrameMkLst>
            <pc:docMk/>
            <pc:sldMk cId="2423271423" sldId="302"/>
            <ac:graphicFrameMk id="9" creationId="{00000000-0000-0000-0000-000000000000}"/>
          </ac:graphicFrameMkLst>
        </pc:graphicFrameChg>
        <pc:picChg chg="mod">
          <ac:chgData name="Julia Kustra" userId="e5a89371-2fae-4a07-8b89-805f3b0cd14a" providerId="ADAL" clId="{7EF20F04-2299-4104-896B-6996C107A952}" dt="2024-10-29T12:58:50" v="42" actId="1076"/>
          <ac:picMkLst>
            <pc:docMk/>
            <pc:sldMk cId="2423271423" sldId="302"/>
            <ac:picMk id="2" creationId="{00000000-0000-0000-0000-000000000000}"/>
          </ac:picMkLst>
        </pc:picChg>
        <pc:picChg chg="del mod">
          <ac:chgData name="Julia Kustra" userId="e5a89371-2fae-4a07-8b89-805f3b0cd14a" providerId="ADAL" clId="{7EF20F04-2299-4104-896B-6996C107A952}" dt="2024-10-29T12:58:07.662" v="1" actId="478"/>
          <ac:picMkLst>
            <pc:docMk/>
            <pc:sldMk cId="2423271423" sldId="302"/>
            <ac:picMk id="4" creationId="{00000000-0000-0000-0000-000000000000}"/>
          </ac:picMkLst>
        </pc:picChg>
        <pc:picChg chg="del mod">
          <ac:chgData name="Julia Kustra" userId="e5a89371-2fae-4a07-8b89-805f3b0cd14a" providerId="ADAL" clId="{7EF20F04-2299-4104-896B-6996C107A952}" dt="2024-10-29T12:58:12.400" v="4" actId="478"/>
          <ac:picMkLst>
            <pc:docMk/>
            <pc:sldMk cId="2423271423" sldId="302"/>
            <ac:picMk id="8" creationId="{00000000-0000-0000-0000-000000000000}"/>
          </ac:picMkLst>
        </pc:picChg>
      </pc:sldChg>
      <pc:sldChg chg="del">
        <pc:chgData name="Julia Kustra" userId="e5a89371-2fae-4a07-8b89-805f3b0cd14a" providerId="ADAL" clId="{7EF20F04-2299-4104-896B-6996C107A952}" dt="2024-10-29T12:58:54.819" v="45" actId="2696"/>
        <pc:sldMkLst>
          <pc:docMk/>
          <pc:sldMk cId="67692598" sldId="303"/>
        </pc:sldMkLst>
      </pc:sldChg>
      <pc:sldChg chg="add del">
        <pc:chgData name="Julia Kustra" userId="e5a89371-2fae-4a07-8b89-805f3b0cd14a" providerId="ADAL" clId="{7EF20F04-2299-4104-896B-6996C107A952}" dt="2024-10-29T13:10:37.610" v="152" actId="47"/>
        <pc:sldMkLst>
          <pc:docMk/>
          <pc:sldMk cId="154643865" sldId="303"/>
        </pc:sldMkLst>
      </pc:sldChg>
      <pc:sldChg chg="add del">
        <pc:chgData name="Julia Kustra" userId="e5a89371-2fae-4a07-8b89-805f3b0cd14a" providerId="ADAL" clId="{7EF20F04-2299-4104-896B-6996C107A952}" dt="2024-10-29T13:06:46.855" v="100" actId="47"/>
        <pc:sldMkLst>
          <pc:docMk/>
          <pc:sldMk cId="3090930717" sldId="303"/>
        </pc:sldMkLst>
      </pc:sldChg>
      <pc:sldChg chg="add del">
        <pc:chgData name="Julia Kustra" userId="e5a89371-2fae-4a07-8b89-805f3b0cd14a" providerId="ADAL" clId="{7EF20F04-2299-4104-896B-6996C107A952}" dt="2024-10-29T13:06:46.172" v="99" actId="47"/>
        <pc:sldMkLst>
          <pc:docMk/>
          <pc:sldMk cId="43411155" sldId="304"/>
        </pc:sldMkLst>
      </pc:sldChg>
      <pc:sldChg chg="del">
        <pc:chgData name="Julia Kustra" userId="e5a89371-2fae-4a07-8b89-805f3b0cd14a" providerId="ADAL" clId="{7EF20F04-2299-4104-896B-6996C107A952}" dt="2024-10-29T12:58:56.072" v="46" actId="47"/>
        <pc:sldMkLst>
          <pc:docMk/>
          <pc:sldMk cId="1895483499" sldId="304"/>
        </pc:sldMkLst>
      </pc:sldChg>
      <pc:sldChg chg="addSp delSp modSp add mod">
        <pc:chgData name="Julia Kustra" userId="e5a89371-2fae-4a07-8b89-805f3b0cd14a" providerId="ADAL" clId="{7EF20F04-2299-4104-896B-6996C107A952}" dt="2024-10-29T14:19:07.697" v="1048" actId="2711"/>
        <pc:sldMkLst>
          <pc:docMk/>
          <pc:sldMk cId="2582461674" sldId="304"/>
        </pc:sldMkLst>
        <pc:spChg chg="del">
          <ac:chgData name="Julia Kustra" userId="e5a89371-2fae-4a07-8b89-805f3b0cd14a" providerId="ADAL" clId="{7EF20F04-2299-4104-896B-6996C107A952}" dt="2024-10-29T13:10:39.520" v="153" actId="478"/>
          <ac:spMkLst>
            <pc:docMk/>
            <pc:sldMk cId="2582461674" sldId="304"/>
            <ac:spMk id="3" creationId="{57EAC550-DD7A-4E45-B614-B0355A1A244F}"/>
          </ac:spMkLst>
        </pc:spChg>
        <pc:spChg chg="add mod">
          <ac:chgData name="Julia Kustra" userId="e5a89371-2fae-4a07-8b89-805f3b0cd14a" providerId="ADAL" clId="{7EF20F04-2299-4104-896B-6996C107A952}" dt="2024-10-29T14:18:55.898" v="1045" actId="2711"/>
          <ac:spMkLst>
            <pc:docMk/>
            <pc:sldMk cId="2582461674" sldId="304"/>
            <ac:spMk id="8" creationId="{F8AEB58F-E05B-4A16-92CC-CE5915FD95B2}"/>
          </ac:spMkLst>
        </pc:spChg>
        <pc:spChg chg="add del">
          <ac:chgData name="Julia Kustra" userId="e5a89371-2fae-4a07-8b89-805f3b0cd14a" providerId="ADAL" clId="{7EF20F04-2299-4104-896B-6996C107A952}" dt="2024-10-29T13:11:47.554" v="160" actId="22"/>
          <ac:spMkLst>
            <pc:docMk/>
            <pc:sldMk cId="2582461674" sldId="304"/>
            <ac:spMk id="10" creationId="{0864A86E-DA76-454D-93BD-17FBC15105D5}"/>
          </ac:spMkLst>
        </pc:spChg>
        <pc:spChg chg="del">
          <ac:chgData name="Julia Kustra" userId="e5a89371-2fae-4a07-8b89-805f3b0cd14a" providerId="ADAL" clId="{7EF20F04-2299-4104-896B-6996C107A952}" dt="2024-10-29T13:10:40.069" v="154" actId="478"/>
          <ac:spMkLst>
            <pc:docMk/>
            <pc:sldMk cId="2582461674" sldId="304"/>
            <ac:spMk id="11" creationId="{0245E10C-0320-4E57-8D40-9DBE7471E255}"/>
          </ac:spMkLst>
        </pc:spChg>
        <pc:spChg chg="add mod">
          <ac:chgData name="Julia Kustra" userId="e5a89371-2fae-4a07-8b89-805f3b0cd14a" providerId="ADAL" clId="{7EF20F04-2299-4104-896B-6996C107A952}" dt="2024-10-29T14:19:03.478" v="1047" actId="2711"/>
          <ac:spMkLst>
            <pc:docMk/>
            <pc:sldMk cId="2582461674" sldId="304"/>
            <ac:spMk id="28" creationId="{BC4009A9-836F-46F0-A0B2-B1B146E0B565}"/>
          </ac:spMkLst>
        </pc:spChg>
        <pc:spChg chg="add mod">
          <ac:chgData name="Julia Kustra" userId="e5a89371-2fae-4a07-8b89-805f3b0cd14a" providerId="ADAL" clId="{7EF20F04-2299-4104-896B-6996C107A952}" dt="2024-10-29T14:18:59.595" v="1046" actId="2711"/>
          <ac:spMkLst>
            <pc:docMk/>
            <pc:sldMk cId="2582461674" sldId="304"/>
            <ac:spMk id="30" creationId="{FE3A1E91-F80B-4FEC-9600-F34692B55823}"/>
          </ac:spMkLst>
        </pc:spChg>
        <pc:spChg chg="add mod">
          <ac:chgData name="Julia Kustra" userId="e5a89371-2fae-4a07-8b89-805f3b0cd14a" providerId="ADAL" clId="{7EF20F04-2299-4104-896B-6996C107A952}" dt="2024-10-29T14:19:07.697" v="1048" actId="2711"/>
          <ac:spMkLst>
            <pc:docMk/>
            <pc:sldMk cId="2582461674" sldId="304"/>
            <ac:spMk id="32" creationId="{99E8ABBA-916F-436C-B721-893A588B56D8}"/>
          </ac:spMkLst>
        </pc:spChg>
        <pc:picChg chg="mod">
          <ac:chgData name="Julia Kustra" userId="e5a89371-2fae-4a07-8b89-805f3b0cd14a" providerId="ADAL" clId="{7EF20F04-2299-4104-896B-6996C107A952}" dt="2024-10-29T13:15:48.408" v="234" actId="1076"/>
          <ac:picMkLst>
            <pc:docMk/>
            <pc:sldMk cId="2582461674" sldId="304"/>
            <ac:picMk id="2" creationId="{00000000-0000-0000-0000-000000000000}"/>
          </ac:picMkLst>
        </pc:picChg>
        <pc:picChg chg="add mod">
          <ac:chgData name="Julia Kustra" userId="e5a89371-2fae-4a07-8b89-805f3b0cd14a" providerId="ADAL" clId="{7EF20F04-2299-4104-896B-6996C107A952}" dt="2024-10-29T13:16:45.516" v="249" actId="14100"/>
          <ac:picMkLst>
            <pc:docMk/>
            <pc:sldMk cId="2582461674" sldId="304"/>
            <ac:picMk id="12" creationId="{9EA83E84-6594-41BD-B023-891B939A528E}"/>
          </ac:picMkLst>
        </pc:picChg>
        <pc:picChg chg="add mod">
          <ac:chgData name="Julia Kustra" userId="e5a89371-2fae-4a07-8b89-805f3b0cd14a" providerId="ADAL" clId="{7EF20F04-2299-4104-896B-6996C107A952}" dt="2024-10-29T13:58:59.455" v="815" actId="1076"/>
          <ac:picMkLst>
            <pc:docMk/>
            <pc:sldMk cId="2582461674" sldId="304"/>
            <ac:picMk id="14" creationId="{F583DA62-CBF1-4E68-B233-0CE1E2577D8F}"/>
          </ac:picMkLst>
        </pc:picChg>
        <pc:picChg chg="add del mod">
          <ac:chgData name="Julia Kustra" userId="e5a89371-2fae-4a07-8b89-805f3b0cd14a" providerId="ADAL" clId="{7EF20F04-2299-4104-896B-6996C107A952}" dt="2024-10-29T13:12:10.855" v="167"/>
          <ac:picMkLst>
            <pc:docMk/>
            <pc:sldMk cId="2582461674" sldId="304"/>
            <ac:picMk id="16" creationId="{6CA2B8DB-D04C-43F7-B0E4-A4A14EE1F74B}"/>
          </ac:picMkLst>
        </pc:picChg>
        <pc:picChg chg="add mod">
          <ac:chgData name="Julia Kustra" userId="e5a89371-2fae-4a07-8b89-805f3b0cd14a" providerId="ADAL" clId="{7EF20F04-2299-4104-896B-6996C107A952}" dt="2024-10-29T13:16:41.300" v="248" actId="1076"/>
          <ac:picMkLst>
            <pc:docMk/>
            <pc:sldMk cId="2582461674" sldId="304"/>
            <ac:picMk id="18" creationId="{480D7A4D-8666-4042-AC78-BF4A17D01571}"/>
          </ac:picMkLst>
        </pc:picChg>
        <pc:picChg chg="add del mod">
          <ac:chgData name="Julia Kustra" userId="e5a89371-2fae-4a07-8b89-805f3b0cd14a" providerId="ADAL" clId="{7EF20F04-2299-4104-896B-6996C107A952}" dt="2024-10-29T13:12:21.706" v="171"/>
          <ac:picMkLst>
            <pc:docMk/>
            <pc:sldMk cId="2582461674" sldId="304"/>
            <ac:picMk id="20" creationId="{05A359DC-30AD-4E56-A625-9EB420C1F0CD}"/>
          </ac:picMkLst>
        </pc:picChg>
        <pc:picChg chg="add mod">
          <ac:chgData name="Julia Kustra" userId="e5a89371-2fae-4a07-8b89-805f3b0cd14a" providerId="ADAL" clId="{7EF20F04-2299-4104-896B-6996C107A952}" dt="2024-10-29T13:15:28.624" v="226" actId="14100"/>
          <ac:picMkLst>
            <pc:docMk/>
            <pc:sldMk cId="2582461674" sldId="304"/>
            <ac:picMk id="22" creationId="{E38221AF-F91C-4538-B49A-2404617E382D}"/>
          </ac:picMkLst>
        </pc:picChg>
        <pc:picChg chg="add del mod">
          <ac:chgData name="Julia Kustra" userId="e5a89371-2fae-4a07-8b89-805f3b0cd14a" providerId="ADAL" clId="{7EF20F04-2299-4104-896B-6996C107A952}" dt="2024-10-29T13:12:38.347" v="175" actId="478"/>
          <ac:picMkLst>
            <pc:docMk/>
            <pc:sldMk cId="2582461674" sldId="304"/>
            <ac:picMk id="24" creationId="{81CD1A74-2D84-45F2-B21B-7BD8CCF7DA69}"/>
          </ac:picMkLst>
        </pc:picChg>
        <pc:picChg chg="add mod">
          <ac:chgData name="Julia Kustra" userId="e5a89371-2fae-4a07-8b89-805f3b0cd14a" providerId="ADAL" clId="{7EF20F04-2299-4104-896B-6996C107A952}" dt="2024-10-29T13:15:44.171" v="231" actId="1076"/>
          <ac:picMkLst>
            <pc:docMk/>
            <pc:sldMk cId="2582461674" sldId="304"/>
            <ac:picMk id="26" creationId="{C6A29C0A-5AD0-4DA0-8EE2-F65CB58A4E07}"/>
          </ac:picMkLst>
        </pc:picChg>
      </pc:sldChg>
      <pc:sldChg chg="add del">
        <pc:chgData name="Julia Kustra" userId="e5a89371-2fae-4a07-8b89-805f3b0cd14a" providerId="ADAL" clId="{7EF20F04-2299-4104-896B-6996C107A952}" dt="2024-10-29T13:06:45.664" v="98" actId="47"/>
        <pc:sldMkLst>
          <pc:docMk/>
          <pc:sldMk cId="792403641" sldId="305"/>
        </pc:sldMkLst>
      </pc:sldChg>
      <pc:sldChg chg="addSp delSp modSp add mod ord">
        <pc:chgData name="Julia Kustra" userId="e5a89371-2fae-4a07-8b89-805f3b0cd14a" providerId="ADAL" clId="{7EF20F04-2299-4104-896B-6996C107A952}" dt="2024-10-29T14:18:50.315" v="1044" actId="2711"/>
        <pc:sldMkLst>
          <pc:docMk/>
          <pc:sldMk cId="4076366085" sldId="305"/>
        </pc:sldMkLst>
        <pc:spChg chg="mod">
          <ac:chgData name="Julia Kustra" userId="e5a89371-2fae-4a07-8b89-805f3b0cd14a" providerId="ADAL" clId="{7EF20F04-2299-4104-896B-6996C107A952}" dt="2024-10-29T14:18:50.315" v="1044" actId="2711"/>
          <ac:spMkLst>
            <pc:docMk/>
            <pc:sldMk cId="4076366085" sldId="305"/>
            <ac:spMk id="3" creationId="{57EAC550-DD7A-4E45-B614-B0355A1A244F}"/>
          </ac:spMkLst>
        </pc:spChg>
        <pc:spChg chg="add del">
          <ac:chgData name="Julia Kustra" userId="e5a89371-2fae-4a07-8b89-805f3b0cd14a" providerId="ADAL" clId="{7EF20F04-2299-4104-896B-6996C107A952}" dt="2024-10-29T13:09:18.076" v="127"/>
          <ac:spMkLst>
            <pc:docMk/>
            <pc:sldMk cId="4076366085" sldId="305"/>
            <ac:spMk id="7" creationId="{4E57DF24-A5E3-49E5-8D2A-0723986165EA}"/>
          </ac:spMkLst>
        </pc:spChg>
        <pc:spChg chg="add del mod">
          <ac:chgData name="Julia Kustra" userId="e5a89371-2fae-4a07-8b89-805f3b0cd14a" providerId="ADAL" clId="{7EF20F04-2299-4104-896B-6996C107A952}" dt="2024-10-29T13:09:17.414" v="126" actId="767"/>
          <ac:spMkLst>
            <pc:docMk/>
            <pc:sldMk cId="4076366085" sldId="305"/>
            <ac:spMk id="8" creationId="{CA7AED86-6C5A-4ECE-A4ED-F16D937B9418}"/>
          </ac:spMkLst>
        </pc:spChg>
        <pc:spChg chg="add del mod">
          <ac:chgData name="Julia Kustra" userId="e5a89371-2fae-4a07-8b89-805f3b0cd14a" providerId="ADAL" clId="{7EF20F04-2299-4104-896B-6996C107A952}" dt="2024-10-29T13:09:16.987" v="125"/>
          <ac:spMkLst>
            <pc:docMk/>
            <pc:sldMk cId="4076366085" sldId="305"/>
            <ac:spMk id="10" creationId="{9E01F823-058D-4747-A154-020422E5161F}"/>
          </ac:spMkLst>
        </pc:spChg>
        <pc:spChg chg="del">
          <ac:chgData name="Julia Kustra" userId="e5a89371-2fae-4a07-8b89-805f3b0cd14a" providerId="ADAL" clId="{7EF20F04-2299-4104-896B-6996C107A952}" dt="2024-10-29T13:08:26.461" v="112" actId="478"/>
          <ac:spMkLst>
            <pc:docMk/>
            <pc:sldMk cId="4076366085" sldId="305"/>
            <ac:spMk id="11" creationId="{0245E10C-0320-4E57-8D40-9DBE7471E255}"/>
          </ac:spMkLst>
        </pc:spChg>
        <pc:spChg chg="add del mod">
          <ac:chgData name="Julia Kustra" userId="e5a89371-2fae-4a07-8b89-805f3b0cd14a" providerId="ADAL" clId="{7EF20F04-2299-4104-896B-6996C107A952}" dt="2024-10-29T13:09:16.700" v="124"/>
          <ac:spMkLst>
            <pc:docMk/>
            <pc:sldMk cId="4076366085" sldId="305"/>
            <ac:spMk id="12" creationId="{D262F626-9921-4890-96DF-F9C309316397}"/>
          </ac:spMkLst>
        </pc:spChg>
        <pc:spChg chg="add mod">
          <ac:chgData name="Julia Kustra" userId="e5a89371-2fae-4a07-8b89-805f3b0cd14a" providerId="ADAL" clId="{7EF20F04-2299-4104-896B-6996C107A952}" dt="2024-10-29T14:18:45.547" v="1043" actId="2711"/>
          <ac:spMkLst>
            <pc:docMk/>
            <pc:sldMk cId="4076366085" sldId="305"/>
            <ac:spMk id="13" creationId="{7E10931E-7EEF-46B0-954B-CC8C060C527D}"/>
          </ac:spMkLst>
        </pc:spChg>
        <pc:spChg chg="add del">
          <ac:chgData name="Julia Kustra" userId="e5a89371-2fae-4a07-8b89-805f3b0cd14a" providerId="ADAL" clId="{7EF20F04-2299-4104-896B-6996C107A952}" dt="2024-10-29T13:09:28.241" v="133"/>
          <ac:spMkLst>
            <pc:docMk/>
            <pc:sldMk cId="4076366085" sldId="305"/>
            <ac:spMk id="14" creationId="{41F83B9F-FFB9-407B-BC95-6ACC84D8FA19}"/>
          </ac:spMkLst>
        </pc:spChg>
        <pc:picChg chg="add mod">
          <ac:chgData name="Julia Kustra" userId="e5a89371-2fae-4a07-8b89-805f3b0cd14a" providerId="ADAL" clId="{7EF20F04-2299-4104-896B-6996C107A952}" dt="2024-10-29T13:09:18.822" v="128" actId="1076"/>
          <ac:picMkLst>
            <pc:docMk/>
            <pc:sldMk cId="4076366085" sldId="305"/>
            <ac:picMk id="5" creationId="{D507929F-7234-448F-81B1-462A8D3DDBBF}"/>
          </ac:picMkLst>
        </pc:picChg>
      </pc:sldChg>
      <pc:sldChg chg="del">
        <pc:chgData name="Julia Kustra" userId="e5a89371-2fae-4a07-8b89-805f3b0cd14a" providerId="ADAL" clId="{7EF20F04-2299-4104-896B-6996C107A952}" dt="2024-10-29T12:58:57.482" v="50" actId="47"/>
        <pc:sldMkLst>
          <pc:docMk/>
          <pc:sldMk cId="4096790502" sldId="305"/>
        </pc:sldMkLst>
      </pc:sldChg>
      <pc:sldChg chg="add del">
        <pc:chgData name="Julia Kustra" userId="e5a89371-2fae-4a07-8b89-805f3b0cd14a" providerId="ADAL" clId="{7EF20F04-2299-4104-896B-6996C107A952}" dt="2024-10-29T13:06:45.315" v="97" actId="47"/>
        <pc:sldMkLst>
          <pc:docMk/>
          <pc:sldMk cId="185305985" sldId="306"/>
        </pc:sldMkLst>
      </pc:sldChg>
      <pc:sldChg chg="del">
        <pc:chgData name="Julia Kustra" userId="e5a89371-2fae-4a07-8b89-805f3b0cd14a" providerId="ADAL" clId="{7EF20F04-2299-4104-896B-6996C107A952}" dt="2024-10-29T12:58:56.541" v="47" actId="47"/>
        <pc:sldMkLst>
          <pc:docMk/>
          <pc:sldMk cId="2301613022" sldId="306"/>
        </pc:sldMkLst>
      </pc:sldChg>
      <pc:sldChg chg="addSp delSp modSp add mod ord">
        <pc:chgData name="Julia Kustra" userId="e5a89371-2fae-4a07-8b89-805f3b0cd14a" providerId="ADAL" clId="{7EF20F04-2299-4104-896B-6996C107A952}" dt="2024-10-30T12:51:42.737" v="1117"/>
        <pc:sldMkLst>
          <pc:docMk/>
          <pc:sldMk cId="2702505959" sldId="306"/>
        </pc:sldMkLst>
        <pc:spChg chg="add del mod">
          <ac:chgData name="Julia Kustra" userId="e5a89371-2fae-4a07-8b89-805f3b0cd14a" providerId="ADAL" clId="{7EF20F04-2299-4104-896B-6996C107A952}" dt="2024-10-29T13:17:42.766" v="256"/>
          <ac:spMkLst>
            <pc:docMk/>
            <pc:sldMk cId="2702505959" sldId="306"/>
            <ac:spMk id="3" creationId="{3BA1CF8A-49B1-4EAB-9987-F1808CF4853C}"/>
          </ac:spMkLst>
        </pc:spChg>
        <pc:spChg chg="add mod">
          <ac:chgData name="Julia Kustra" userId="e5a89371-2fae-4a07-8b89-805f3b0cd14a" providerId="ADAL" clId="{7EF20F04-2299-4104-896B-6996C107A952}" dt="2024-10-30T12:51:42.737" v="1117"/>
          <ac:spMkLst>
            <pc:docMk/>
            <pc:sldMk cId="2702505959" sldId="306"/>
            <ac:spMk id="8" creationId="{72760132-8722-4069-842F-CA597E77B61F}"/>
          </ac:spMkLst>
        </pc:spChg>
        <pc:picChg chg="mod">
          <ac:chgData name="Julia Kustra" userId="e5a89371-2fae-4a07-8b89-805f3b0cd14a" providerId="ADAL" clId="{7EF20F04-2299-4104-896B-6996C107A952}" dt="2024-10-29T14:11:11.966" v="952" actId="1076"/>
          <ac:picMkLst>
            <pc:docMk/>
            <pc:sldMk cId="2702505959" sldId="306"/>
            <ac:picMk id="2" creationId="{00000000-0000-0000-0000-000000000000}"/>
          </ac:picMkLst>
        </pc:picChg>
        <pc:picChg chg="add mod">
          <ac:chgData name="Julia Kustra" userId="e5a89371-2fae-4a07-8b89-805f3b0cd14a" providerId="ADAL" clId="{7EF20F04-2299-4104-896B-6996C107A952}" dt="2024-10-29T14:14:05.428" v="1038" actId="14100"/>
          <ac:picMkLst>
            <pc:docMk/>
            <pc:sldMk cId="2702505959" sldId="306"/>
            <ac:picMk id="7" creationId="{23F886CA-1C2C-43F2-BB22-DD4EDCEE5619}"/>
          </ac:picMkLst>
        </pc:picChg>
      </pc:sldChg>
      <pc:sldChg chg="del">
        <pc:chgData name="Julia Kustra" userId="e5a89371-2fae-4a07-8b89-805f3b0cd14a" providerId="ADAL" clId="{7EF20F04-2299-4104-896B-6996C107A952}" dt="2024-10-29T12:58:56.894" v="48" actId="47"/>
        <pc:sldMkLst>
          <pc:docMk/>
          <pc:sldMk cId="1106511718" sldId="307"/>
        </pc:sldMkLst>
      </pc:sldChg>
      <pc:sldChg chg="add del">
        <pc:chgData name="Julia Kustra" userId="e5a89371-2fae-4a07-8b89-805f3b0cd14a" providerId="ADAL" clId="{7EF20F04-2299-4104-896B-6996C107A952}" dt="2024-10-29T13:06:44.899" v="96" actId="47"/>
        <pc:sldMkLst>
          <pc:docMk/>
          <pc:sldMk cId="1177195625" sldId="307"/>
        </pc:sldMkLst>
      </pc:sldChg>
      <pc:sldChg chg="addSp delSp modSp add mod ord">
        <pc:chgData name="Julia Kustra" userId="e5a89371-2fae-4a07-8b89-805f3b0cd14a" providerId="ADAL" clId="{7EF20F04-2299-4104-896B-6996C107A952}" dt="2024-10-30T12:47:55.051" v="1106" actId="20577"/>
        <pc:sldMkLst>
          <pc:docMk/>
          <pc:sldMk cId="3145632846" sldId="307"/>
        </pc:sldMkLst>
        <pc:spChg chg="add del mod">
          <ac:chgData name="Julia Kustra" userId="e5a89371-2fae-4a07-8b89-805f3b0cd14a" providerId="ADAL" clId="{7EF20F04-2299-4104-896B-6996C107A952}" dt="2024-10-29T13:18:21.020" v="260" actId="478"/>
          <ac:spMkLst>
            <pc:docMk/>
            <pc:sldMk cId="3145632846" sldId="307"/>
            <ac:spMk id="7" creationId="{957F5860-6426-405C-BF8C-1D311BE1010C}"/>
          </ac:spMkLst>
        </pc:spChg>
        <pc:spChg chg="add mod">
          <ac:chgData name="Julia Kustra" userId="e5a89371-2fae-4a07-8b89-805f3b0cd14a" providerId="ADAL" clId="{7EF20F04-2299-4104-896B-6996C107A952}" dt="2024-10-29T14:19:16.331" v="1049" actId="2711"/>
          <ac:spMkLst>
            <pc:docMk/>
            <pc:sldMk cId="3145632846" sldId="307"/>
            <ac:spMk id="8" creationId="{B6A47B06-1F61-4D63-A77C-1A69F75F492E}"/>
          </ac:spMkLst>
        </pc:spChg>
        <pc:spChg chg="add del">
          <ac:chgData name="Julia Kustra" userId="e5a89371-2fae-4a07-8b89-805f3b0cd14a" providerId="ADAL" clId="{7EF20F04-2299-4104-896B-6996C107A952}" dt="2024-10-29T13:20:04.720" v="315" actId="22"/>
          <ac:spMkLst>
            <pc:docMk/>
            <pc:sldMk cId="3145632846" sldId="307"/>
            <ac:spMk id="10" creationId="{01877329-BA0C-4798-A3CE-D2C1E6A16785}"/>
          </ac:spMkLst>
        </pc:spChg>
        <pc:spChg chg="add mod">
          <ac:chgData name="Julia Kustra" userId="e5a89371-2fae-4a07-8b89-805f3b0cd14a" providerId="ADAL" clId="{7EF20F04-2299-4104-896B-6996C107A952}" dt="2024-10-29T14:20:07.826" v="1059" actId="1076"/>
          <ac:spMkLst>
            <pc:docMk/>
            <pc:sldMk cId="3145632846" sldId="307"/>
            <ac:spMk id="16" creationId="{E7625892-B4C7-4773-97D0-10ED54E3F052}"/>
          </ac:spMkLst>
        </pc:spChg>
        <pc:spChg chg="add mod">
          <ac:chgData name="Julia Kustra" userId="e5a89371-2fae-4a07-8b89-805f3b0cd14a" providerId="ADAL" clId="{7EF20F04-2299-4104-896B-6996C107A952}" dt="2024-10-30T12:47:55.051" v="1106" actId="20577"/>
          <ac:spMkLst>
            <pc:docMk/>
            <pc:sldMk cId="3145632846" sldId="307"/>
            <ac:spMk id="18" creationId="{CF09C736-6CF6-47EB-861E-703EBD9D7B25}"/>
          </ac:spMkLst>
        </pc:spChg>
        <pc:spChg chg="add del">
          <ac:chgData name="Julia Kustra" userId="e5a89371-2fae-4a07-8b89-805f3b0cd14a" providerId="ADAL" clId="{7EF20F04-2299-4104-896B-6996C107A952}" dt="2024-10-29T13:23:21.640" v="354" actId="22"/>
          <ac:spMkLst>
            <pc:docMk/>
            <pc:sldMk cId="3145632846" sldId="307"/>
            <ac:spMk id="20" creationId="{63E3C5D2-6E85-46F0-8AD8-C0ABCC12CFA7}"/>
          </ac:spMkLst>
        </pc:spChg>
        <pc:spChg chg="add mod">
          <ac:chgData name="Julia Kustra" userId="e5a89371-2fae-4a07-8b89-805f3b0cd14a" providerId="ADAL" clId="{7EF20F04-2299-4104-896B-6996C107A952}" dt="2024-10-29T14:20:17.231" v="1061" actId="14100"/>
          <ac:spMkLst>
            <pc:docMk/>
            <pc:sldMk cId="3145632846" sldId="307"/>
            <ac:spMk id="30" creationId="{BADE5A25-D800-476F-8DA6-699FEE415EB2}"/>
          </ac:spMkLst>
        </pc:spChg>
        <pc:spChg chg="add mod">
          <ac:chgData name="Julia Kustra" userId="e5a89371-2fae-4a07-8b89-805f3b0cd14a" providerId="ADAL" clId="{7EF20F04-2299-4104-896B-6996C107A952}" dt="2024-10-29T14:21:33.148" v="1076" actId="1076"/>
          <ac:spMkLst>
            <pc:docMk/>
            <pc:sldMk cId="3145632846" sldId="307"/>
            <ac:spMk id="32" creationId="{FBC387B4-21CD-48EF-BD61-E5C7E42FB2F0}"/>
          </ac:spMkLst>
        </pc:spChg>
        <pc:graphicFrameChg chg="del">
          <ac:chgData name="Julia Kustra" userId="e5a89371-2fae-4a07-8b89-805f3b0cd14a" providerId="ADAL" clId="{7EF20F04-2299-4104-896B-6996C107A952}" dt="2024-10-29T13:18:26.289" v="261" actId="478"/>
          <ac:graphicFrameMkLst>
            <pc:docMk/>
            <pc:sldMk cId="3145632846" sldId="307"/>
            <ac:graphicFrameMk id="6" creationId="{00000000-0000-0000-0000-000000000000}"/>
          </ac:graphicFrameMkLst>
        </pc:graphicFrameChg>
        <pc:picChg chg="mod">
          <ac:chgData name="Julia Kustra" userId="e5a89371-2fae-4a07-8b89-805f3b0cd14a" providerId="ADAL" clId="{7EF20F04-2299-4104-896B-6996C107A952}" dt="2024-10-29T14:21:27.317" v="1075" actId="1076"/>
          <ac:picMkLst>
            <pc:docMk/>
            <pc:sldMk cId="3145632846" sldId="307"/>
            <ac:picMk id="2" creationId="{00000000-0000-0000-0000-000000000000}"/>
          </ac:picMkLst>
        </pc:picChg>
        <pc:picChg chg="add mod">
          <ac:chgData name="Julia Kustra" userId="e5a89371-2fae-4a07-8b89-805f3b0cd14a" providerId="ADAL" clId="{7EF20F04-2299-4104-896B-6996C107A952}" dt="2024-10-29T13:36:06.400" v="606" actId="14100"/>
          <ac:picMkLst>
            <pc:docMk/>
            <pc:sldMk cId="3145632846" sldId="307"/>
            <ac:picMk id="12" creationId="{CDF37F78-1C4E-4647-B4ED-E530B64F8285}"/>
          </ac:picMkLst>
        </pc:picChg>
        <pc:picChg chg="add mod">
          <ac:chgData name="Julia Kustra" userId="e5a89371-2fae-4a07-8b89-805f3b0cd14a" providerId="ADAL" clId="{7EF20F04-2299-4104-896B-6996C107A952}" dt="2024-10-29T13:36:10.016" v="608" actId="14100"/>
          <ac:picMkLst>
            <pc:docMk/>
            <pc:sldMk cId="3145632846" sldId="307"/>
            <ac:picMk id="14" creationId="{231EE6A8-AF27-4E0B-8AB1-CB0574D3A66C}"/>
          </ac:picMkLst>
        </pc:picChg>
        <pc:picChg chg="add mod">
          <ac:chgData name="Julia Kustra" userId="e5a89371-2fae-4a07-8b89-805f3b0cd14a" providerId="ADAL" clId="{7EF20F04-2299-4104-896B-6996C107A952}" dt="2024-10-29T14:21:06.510" v="1069" actId="14100"/>
          <ac:picMkLst>
            <pc:docMk/>
            <pc:sldMk cId="3145632846" sldId="307"/>
            <ac:picMk id="22" creationId="{9909C472-A993-461D-AF63-98B9ADBEF0EC}"/>
          </ac:picMkLst>
        </pc:picChg>
        <pc:picChg chg="add mod">
          <ac:chgData name="Julia Kustra" userId="e5a89371-2fae-4a07-8b89-805f3b0cd14a" providerId="ADAL" clId="{7EF20F04-2299-4104-896B-6996C107A952}" dt="2024-10-29T14:21:17.097" v="1071" actId="14100"/>
          <ac:picMkLst>
            <pc:docMk/>
            <pc:sldMk cId="3145632846" sldId="307"/>
            <ac:picMk id="24" creationId="{2DD8C0F7-35CD-4254-AF55-B5732FAD796A}"/>
          </ac:picMkLst>
        </pc:picChg>
        <pc:picChg chg="add mod">
          <ac:chgData name="Julia Kustra" userId="e5a89371-2fae-4a07-8b89-805f3b0cd14a" providerId="ADAL" clId="{7EF20F04-2299-4104-896B-6996C107A952}" dt="2024-10-29T14:21:45.499" v="1081" actId="1076"/>
          <ac:picMkLst>
            <pc:docMk/>
            <pc:sldMk cId="3145632846" sldId="307"/>
            <ac:picMk id="26" creationId="{0DB8E2FD-4B95-42BB-9F55-62338A6A3AAF}"/>
          </ac:picMkLst>
        </pc:picChg>
        <pc:picChg chg="add mod">
          <ac:chgData name="Julia Kustra" userId="e5a89371-2fae-4a07-8b89-805f3b0cd14a" providerId="ADAL" clId="{7EF20F04-2299-4104-896B-6996C107A952}" dt="2024-10-29T14:21:42.689" v="1079" actId="1076"/>
          <ac:picMkLst>
            <pc:docMk/>
            <pc:sldMk cId="3145632846" sldId="307"/>
            <ac:picMk id="28" creationId="{F83C657A-7C6A-4EE9-A9D9-BDA1B2140EBE}"/>
          </ac:picMkLst>
        </pc:picChg>
      </pc:sldChg>
      <pc:sldChg chg="addSp modSp add mod ord">
        <pc:chgData name="Julia Kustra" userId="e5a89371-2fae-4a07-8b89-805f3b0cd14a" providerId="ADAL" clId="{7EF20F04-2299-4104-896B-6996C107A952}" dt="2024-10-29T14:11:03.946" v="951" actId="1076"/>
        <pc:sldMkLst>
          <pc:docMk/>
          <pc:sldMk cId="1668774045" sldId="308"/>
        </pc:sldMkLst>
        <pc:spChg chg="add mod">
          <ac:chgData name="Julia Kustra" userId="e5a89371-2fae-4a07-8b89-805f3b0cd14a" providerId="ADAL" clId="{7EF20F04-2299-4104-896B-6996C107A952}" dt="2024-10-29T13:59:54.240" v="820" actId="113"/>
          <ac:spMkLst>
            <pc:docMk/>
            <pc:sldMk cId="1668774045" sldId="308"/>
            <ac:spMk id="7" creationId="{509E2EAB-A229-4EFD-8BF5-9734BC8E02BC}"/>
          </ac:spMkLst>
        </pc:spChg>
        <pc:picChg chg="mod">
          <ac:chgData name="Julia Kustra" userId="e5a89371-2fae-4a07-8b89-805f3b0cd14a" providerId="ADAL" clId="{7EF20F04-2299-4104-896B-6996C107A952}" dt="2024-10-29T13:33:57.589" v="581" actId="1076"/>
          <ac:picMkLst>
            <pc:docMk/>
            <pc:sldMk cId="1668774045" sldId="308"/>
            <ac:picMk id="2" creationId="{00000000-0000-0000-0000-000000000000}"/>
          </ac:picMkLst>
        </pc:picChg>
        <pc:picChg chg="add mod">
          <ac:chgData name="Julia Kustra" userId="e5a89371-2fae-4a07-8b89-805f3b0cd14a" providerId="ADAL" clId="{7EF20F04-2299-4104-896B-6996C107A952}" dt="2024-10-29T14:11:03.946" v="951" actId="1076"/>
          <ac:picMkLst>
            <pc:docMk/>
            <pc:sldMk cId="1668774045" sldId="308"/>
            <ac:picMk id="5" creationId="{C6F7C707-707A-456F-9BAD-7F20D7C5A29F}"/>
          </ac:picMkLst>
        </pc:picChg>
      </pc:sldChg>
      <pc:sldChg chg="del">
        <pc:chgData name="Julia Kustra" userId="e5a89371-2fae-4a07-8b89-805f3b0cd14a" providerId="ADAL" clId="{7EF20F04-2299-4104-896B-6996C107A952}" dt="2024-10-29T12:59:00.607" v="63" actId="47"/>
        <pc:sldMkLst>
          <pc:docMk/>
          <pc:sldMk cId="1779735248" sldId="308"/>
        </pc:sldMkLst>
      </pc:sldChg>
      <pc:sldChg chg="add del">
        <pc:chgData name="Julia Kustra" userId="e5a89371-2fae-4a07-8b89-805f3b0cd14a" providerId="ADAL" clId="{7EF20F04-2299-4104-896B-6996C107A952}" dt="2024-10-29T13:06:44.568" v="95" actId="47"/>
        <pc:sldMkLst>
          <pc:docMk/>
          <pc:sldMk cId="3297625935" sldId="308"/>
        </pc:sldMkLst>
      </pc:sldChg>
      <pc:sldChg chg="add del">
        <pc:chgData name="Julia Kustra" userId="e5a89371-2fae-4a07-8b89-805f3b0cd14a" providerId="ADAL" clId="{7EF20F04-2299-4104-896B-6996C107A952}" dt="2024-10-29T13:06:44.013" v="94" actId="47"/>
        <pc:sldMkLst>
          <pc:docMk/>
          <pc:sldMk cId="427501065" sldId="309"/>
        </pc:sldMkLst>
      </pc:sldChg>
      <pc:sldChg chg="addSp delSp modSp add mod">
        <pc:chgData name="Julia Kustra" userId="e5a89371-2fae-4a07-8b89-805f3b0cd14a" providerId="ADAL" clId="{7EF20F04-2299-4104-896B-6996C107A952}" dt="2024-10-29T14:22:21.011" v="1082" actId="2711"/>
        <pc:sldMkLst>
          <pc:docMk/>
          <pc:sldMk cId="2431448932" sldId="309"/>
        </pc:sldMkLst>
        <pc:spChg chg="add mod">
          <ac:chgData name="Julia Kustra" userId="e5a89371-2fae-4a07-8b89-805f3b0cd14a" providerId="ADAL" clId="{7EF20F04-2299-4104-896B-6996C107A952}" dt="2024-10-29T14:22:21.011" v="1082" actId="2711"/>
          <ac:spMkLst>
            <pc:docMk/>
            <pc:sldMk cId="2431448932" sldId="309"/>
            <ac:spMk id="7" creationId="{4D1FBB37-16CE-4801-8D37-3168D0B5F4B4}"/>
          </ac:spMkLst>
        </pc:spChg>
        <pc:picChg chg="add del mod">
          <ac:chgData name="Julia Kustra" userId="e5a89371-2fae-4a07-8b89-805f3b0cd14a" providerId="ADAL" clId="{7EF20F04-2299-4104-896B-6996C107A952}" dt="2024-10-29T14:12:55.068" v="1007" actId="478"/>
          <ac:picMkLst>
            <pc:docMk/>
            <pc:sldMk cId="2431448932" sldId="309"/>
            <ac:picMk id="5" creationId="{003903F6-8872-4771-A1B4-7F1C97296E8A}"/>
          </ac:picMkLst>
        </pc:picChg>
        <pc:picChg chg="add mod">
          <ac:chgData name="Julia Kustra" userId="e5a89371-2fae-4a07-8b89-805f3b0cd14a" providerId="ADAL" clId="{7EF20F04-2299-4104-896B-6996C107A952}" dt="2024-10-29T14:13:12.441" v="1013" actId="1076"/>
          <ac:picMkLst>
            <pc:docMk/>
            <pc:sldMk cId="2431448932" sldId="309"/>
            <ac:picMk id="10" creationId="{0E4A7AB9-8A03-4157-82CF-CC8D60FCB874}"/>
          </ac:picMkLst>
        </pc:picChg>
      </pc:sldChg>
      <pc:sldChg chg="del">
        <pc:chgData name="Julia Kustra" userId="e5a89371-2fae-4a07-8b89-805f3b0cd14a" providerId="ADAL" clId="{7EF20F04-2299-4104-896B-6996C107A952}" dt="2024-10-29T12:58:57.720" v="51" actId="47"/>
        <pc:sldMkLst>
          <pc:docMk/>
          <pc:sldMk cId="2631776429" sldId="310"/>
        </pc:sldMkLst>
      </pc:sldChg>
      <pc:sldChg chg="del">
        <pc:chgData name="Julia Kustra" userId="e5a89371-2fae-4a07-8b89-805f3b0cd14a" providerId="ADAL" clId="{7EF20F04-2299-4104-896B-6996C107A952}" dt="2024-10-29T12:58:57.925" v="52" actId="47"/>
        <pc:sldMkLst>
          <pc:docMk/>
          <pc:sldMk cId="3054824731" sldId="311"/>
        </pc:sldMkLst>
      </pc:sldChg>
      <pc:sldChg chg="del">
        <pc:chgData name="Julia Kustra" userId="e5a89371-2fae-4a07-8b89-805f3b0cd14a" providerId="ADAL" clId="{7EF20F04-2299-4104-896B-6996C107A952}" dt="2024-10-29T12:58:58.211" v="53" actId="47"/>
        <pc:sldMkLst>
          <pc:docMk/>
          <pc:sldMk cId="1208080931" sldId="312"/>
        </pc:sldMkLst>
      </pc:sldChg>
      <pc:sldChg chg="del">
        <pc:chgData name="Julia Kustra" userId="e5a89371-2fae-4a07-8b89-805f3b0cd14a" providerId="ADAL" clId="{7EF20F04-2299-4104-896B-6996C107A952}" dt="2024-10-29T12:58:57.211" v="49" actId="47"/>
        <pc:sldMkLst>
          <pc:docMk/>
          <pc:sldMk cId="935027521" sldId="314"/>
        </pc:sldMkLst>
      </pc:sldChg>
      <pc:sldChg chg="del">
        <pc:chgData name="Julia Kustra" userId="e5a89371-2fae-4a07-8b89-805f3b0cd14a" providerId="ADAL" clId="{7EF20F04-2299-4104-896B-6996C107A952}" dt="2024-10-29T12:58:58.435" v="54" actId="47"/>
        <pc:sldMkLst>
          <pc:docMk/>
          <pc:sldMk cId="4276556327" sldId="315"/>
        </pc:sldMkLst>
      </pc:sldChg>
      <pc:sldChg chg="del">
        <pc:chgData name="Julia Kustra" userId="e5a89371-2fae-4a07-8b89-805f3b0cd14a" providerId="ADAL" clId="{7EF20F04-2299-4104-896B-6996C107A952}" dt="2024-10-29T12:58:58.723" v="55" actId="47"/>
        <pc:sldMkLst>
          <pc:docMk/>
          <pc:sldMk cId="720084208" sldId="316"/>
        </pc:sldMkLst>
      </pc:sldChg>
      <pc:sldChg chg="del">
        <pc:chgData name="Julia Kustra" userId="e5a89371-2fae-4a07-8b89-805f3b0cd14a" providerId="ADAL" clId="{7EF20F04-2299-4104-896B-6996C107A952}" dt="2024-10-29T12:58:58.905" v="56" actId="47"/>
        <pc:sldMkLst>
          <pc:docMk/>
          <pc:sldMk cId="1149415889" sldId="317"/>
        </pc:sldMkLst>
      </pc:sldChg>
      <pc:sldChg chg="del">
        <pc:chgData name="Julia Kustra" userId="e5a89371-2fae-4a07-8b89-805f3b0cd14a" providerId="ADAL" clId="{7EF20F04-2299-4104-896B-6996C107A952}" dt="2024-10-29T12:58:59.146" v="57" actId="47"/>
        <pc:sldMkLst>
          <pc:docMk/>
          <pc:sldMk cId="2127611996" sldId="318"/>
        </pc:sldMkLst>
      </pc:sldChg>
      <pc:sldChg chg="del">
        <pc:chgData name="Julia Kustra" userId="e5a89371-2fae-4a07-8b89-805f3b0cd14a" providerId="ADAL" clId="{7EF20F04-2299-4104-896B-6996C107A952}" dt="2024-10-29T12:58:59.395" v="58" actId="47"/>
        <pc:sldMkLst>
          <pc:docMk/>
          <pc:sldMk cId="404066179" sldId="319"/>
        </pc:sldMkLst>
      </pc:sldChg>
      <pc:sldChg chg="del">
        <pc:chgData name="Julia Kustra" userId="e5a89371-2fae-4a07-8b89-805f3b0cd14a" providerId="ADAL" clId="{7EF20F04-2299-4104-896B-6996C107A952}" dt="2024-10-29T12:58:59.624" v="59" actId="47"/>
        <pc:sldMkLst>
          <pc:docMk/>
          <pc:sldMk cId="1538927114" sldId="320"/>
        </pc:sldMkLst>
      </pc:sldChg>
      <pc:sldChg chg="del">
        <pc:chgData name="Julia Kustra" userId="e5a89371-2fae-4a07-8b89-805f3b0cd14a" providerId="ADAL" clId="{7EF20F04-2299-4104-896B-6996C107A952}" dt="2024-10-29T12:59:00.344" v="62" actId="47"/>
        <pc:sldMkLst>
          <pc:docMk/>
          <pc:sldMk cId="113922059" sldId="321"/>
        </pc:sldMkLst>
      </pc:sldChg>
      <pc:sldChg chg="del">
        <pc:chgData name="Julia Kustra" userId="e5a89371-2fae-4a07-8b89-805f3b0cd14a" providerId="ADAL" clId="{7EF20F04-2299-4104-896B-6996C107A952}" dt="2024-10-29T12:58:59.875" v="60" actId="47"/>
        <pc:sldMkLst>
          <pc:docMk/>
          <pc:sldMk cId="1473540908" sldId="322"/>
        </pc:sldMkLst>
      </pc:sldChg>
      <pc:sldChg chg="del">
        <pc:chgData name="Julia Kustra" userId="e5a89371-2fae-4a07-8b89-805f3b0cd14a" providerId="ADAL" clId="{7EF20F04-2299-4104-896B-6996C107A952}" dt="2024-10-29T12:59:00.102" v="61" actId="47"/>
        <pc:sldMkLst>
          <pc:docMk/>
          <pc:sldMk cId="444941110" sldId="323"/>
        </pc:sldMkLst>
      </pc:sldChg>
      <pc:sldChg chg="del">
        <pc:chgData name="Julia Kustra" userId="e5a89371-2fae-4a07-8b89-805f3b0cd14a" providerId="ADAL" clId="{7EF20F04-2299-4104-896B-6996C107A952}" dt="2024-10-29T12:59:00.844" v="64" actId="47"/>
        <pc:sldMkLst>
          <pc:docMk/>
          <pc:sldMk cId="2905828270" sldId="32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84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1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497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49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604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52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129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580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46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915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48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611D0D0-4D6B-4F05-946C-E799AF482A4B}" type="datetimeFigureOut">
              <a:rPr lang="pl-PL" smtClean="0"/>
              <a:t>03.12.2024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73990D3-D8AA-481E-BCBC-21D12AD7933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77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26A2295-FAC4-4A97-A5F4-EB502E7B8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26" y="904522"/>
            <a:ext cx="4286848" cy="504895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8256E1C-5A52-4DE8-90EF-E7A62AAA8F5A}"/>
              </a:ext>
            </a:extLst>
          </p:cNvPr>
          <p:cNvSpPr txBox="1"/>
          <p:nvPr/>
        </p:nvSpPr>
        <p:spPr>
          <a:xfrm>
            <a:off x="863600" y="3106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Czajnik elektryczny HUSLA szary 1,5 L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176272D2-93AD-48B9-B411-029C6B3E8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56354"/>
              </p:ext>
            </p:extLst>
          </p:nvPr>
        </p:nvGraphicFramePr>
        <p:xfrm>
          <a:off x="6733116" y="850645"/>
          <a:ext cx="4725758" cy="4303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9469">
                  <a:extLst>
                    <a:ext uri="{9D8B030D-6E8A-4147-A177-3AD203B41FA5}">
                      <a16:colId xmlns:a16="http://schemas.microsoft.com/office/drawing/2014/main" val="2736684577"/>
                    </a:ext>
                  </a:extLst>
                </a:gridCol>
                <a:gridCol w="1536289">
                  <a:extLst>
                    <a:ext uri="{9D8B030D-6E8A-4147-A177-3AD203B41FA5}">
                      <a16:colId xmlns:a16="http://schemas.microsoft.com/office/drawing/2014/main" val="1798235333"/>
                    </a:ext>
                  </a:extLst>
                </a:gridCol>
              </a:tblGrid>
              <a:tr h="2366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Dane ogólne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51218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Pojemność: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 l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1212412574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Moc: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 W </a:t>
                      </a:r>
                      <a:endParaRPr lang="pl-PL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519430177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Wykonanie: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 nierdzewna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018839250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 grzejny: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grzałka płaska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4175284108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Kolor: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szary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888026480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Funkcje</a:t>
                      </a:r>
                      <a:endParaRPr lang="pl-PL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b"/>
                </a:tc>
                <a:extLst>
                  <a:ext uri="{0D108BD9-81ED-4DB2-BD59-A6C34878D82A}">
                    <a16:rowId xmlns:a16="http://schemas.microsoft.com/office/drawing/2014/main" val="2197700603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Filtr antyosadowy: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9020475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Wskaźnik poziomu wody: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3238345316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Regulacja temperatury: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4076495097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Podtrzymywanie temperatury wody:</a:t>
                      </a:r>
                      <a:endParaRPr lang="pl-PL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3097296700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Podświetlenie wnętrza: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3743391829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Podświetlany wskaźnik poziomu wody: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315995160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Sygnał dźwiękowy: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nie </a:t>
                      </a:r>
                      <a:endParaRPr lang="pl-PL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314197435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Parametry zewnętrzne</a:t>
                      </a:r>
                      <a:endParaRPr lang="pl-PL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b"/>
                </a:tc>
                <a:extLst>
                  <a:ext uri="{0D108BD9-81ED-4DB2-BD59-A6C34878D82A}">
                    <a16:rowId xmlns:a16="http://schemas.microsoft.com/office/drawing/2014/main" val="3468629142"/>
                  </a:ext>
                </a:extLst>
              </a:tr>
              <a:tr h="29069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Wymiary opakowania: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x 16 x 24 cm </a:t>
                      </a:r>
                      <a:endParaRPr lang="pl-PL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280043068"/>
                  </a:ext>
                </a:extLst>
              </a:tr>
              <a:tr h="2366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Waga z opakowaniem:</a:t>
                      </a:r>
                      <a:endParaRPr lang="pl-PL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kg </a:t>
                      </a:r>
                      <a:endParaRPr lang="pl-PL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7" marR="6227" marT="6227" marB="0" anchor="ctr"/>
                </a:tc>
                <a:extLst>
                  <a:ext uri="{0D108BD9-81ED-4DB2-BD59-A6C34878D82A}">
                    <a16:rowId xmlns:a16="http://schemas.microsoft.com/office/drawing/2014/main" val="141529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679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67981</TotalTime>
  <Words>78</Words>
  <Application>Microsoft Office PowerPoint</Application>
  <PresentationFormat>Panoramiczny</PresentationFormat>
  <Paragraphs>32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Tw Cen MT</vt:lpstr>
      <vt:lpstr>Tw Cen MT Condensed</vt:lpstr>
      <vt:lpstr>Wingdings 3</vt:lpstr>
      <vt:lpstr>Integralny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Binkowski</dc:creator>
  <cp:lastModifiedBy>Julia Kustra</cp:lastModifiedBy>
  <cp:revision>181</cp:revision>
  <cp:lastPrinted>2019-08-29T06:43:04Z</cp:lastPrinted>
  <dcterms:created xsi:type="dcterms:W3CDTF">2018-02-28T16:01:19Z</dcterms:created>
  <dcterms:modified xsi:type="dcterms:W3CDTF">2024-12-03T09:44:30Z</dcterms:modified>
</cp:coreProperties>
</file>